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1" r:id="rId2"/>
    <p:sldMasterId id="2147483654" r:id="rId3"/>
  </p:sldMasterIdLst>
  <p:notesMasterIdLst>
    <p:notesMasterId r:id="rId11"/>
  </p:notesMasterIdLst>
  <p:handoutMasterIdLst>
    <p:handoutMasterId r:id="rId12"/>
  </p:handoutMasterIdLst>
  <p:sldIdLst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2A76"/>
    <a:srgbClr val="55397F"/>
    <a:srgbClr val="758EB7"/>
    <a:srgbClr val="445B80"/>
    <a:srgbClr val="506B98"/>
    <a:srgbClr val="0215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47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07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effectLst/>
              </a:defRPr>
            </a:lvl1pPr>
          </a:lstStyle>
          <a:p>
            <a:pPr>
              <a:defRPr/>
            </a:pPr>
            <a:fld id="{029A05B1-E8FE-40CB-B06A-8CF9B8DE38A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latinLnBrk="1" hangingPunct="1">
              <a:defRPr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latinLnBrk="1" hangingPunct="1">
              <a:defRPr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9BD3F906-449B-496E-8AD4-3B4A2B1A4253}" type="datetimeFigureOut">
              <a:rPr lang="ko-KR" altLang="en-US"/>
              <a:pPr>
                <a:defRPr/>
              </a:pPr>
              <a:t>2023-09-12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latinLnBrk="1" hangingPunct="1">
              <a:defRPr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E3B5C6F-595C-4256-9321-2585C378AF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6A083FC1-992B-462C-A145-6609FBE23FAF}" type="slidenum">
              <a:rPr lang="ko-KR" altLang="en-US" smtClean="0"/>
              <a:pPr eaLnBrk="1" hangingPunct="1">
                <a:defRPr/>
              </a:pPr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96DD5EC6-141D-4374-97E1-41A01DF3AEAC}" type="slidenum">
              <a:rPr lang="ko-KR" altLang="en-US" smtClean="0"/>
              <a:pPr eaLnBrk="1" hangingPunct="1">
                <a:defRPr/>
              </a:pPr>
              <a:t>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AFBB8AA8-809E-48BA-B333-8D4968729A9D}" type="slidenum">
              <a:rPr lang="ko-KR" altLang="en-US" smtClean="0"/>
              <a:pPr eaLnBrk="1" hangingPunct="1">
                <a:defRPr/>
              </a:pPr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FD5DBE6D-63A6-4BB5-88A4-0D83C3F19D1C}" type="slidenum">
              <a:rPr lang="ko-KR" altLang="en-US" smtClean="0"/>
              <a:pPr eaLnBrk="1" hangingPunct="1">
                <a:defRPr/>
              </a:pPr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29ECF969-33EF-4D60-B85C-1CBBB90D3AFE}" type="slidenum">
              <a:rPr lang="ko-KR" altLang="en-US" smtClean="0"/>
              <a:pPr eaLnBrk="1" hangingPunct="1">
                <a:defRPr/>
              </a:pPr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34BE2596-14FD-4E34-83DC-3CA3CBE15B7E}" type="slidenum">
              <a:rPr lang="ko-KR" altLang="en-US" smtClean="0"/>
              <a:pPr eaLnBrk="1" hangingPunct="1">
                <a:defRPr/>
              </a:pPr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fld id="{27496D67-64BC-4153-9D65-7AFEB0234474}" type="slidenum">
              <a:rPr lang="ko-KR" altLang="en-US" smtClean="0"/>
              <a:pPr eaLnBrk="1" hangingPunct="1">
                <a:defRPr/>
              </a:pPr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6CAE0-7B40-4673-B60E-4E874664A0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0970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718F-10A5-4D31-9241-B467704F86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334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83F6F-6908-497D-96A8-7B8C751F16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216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1E3B6-8EDE-4FAD-8D9C-01AF9A0D5C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366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9F578-6151-48E6-81F3-F3F196DCD6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184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C7DBA-217E-4166-A8EB-A0A245FF937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429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BFB7A-0FAE-415F-8838-DEA07F00D3B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90529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0F89C-4BF2-4E6C-9144-49FD62C6306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79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845FA-D2ED-4831-8BC2-18A051417C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771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C29A6-1302-47A4-8EB2-3BBF5A6B8C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7572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D6D75-5A28-4446-8156-A21615ADBB2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2752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8F871-E611-45CD-BEEA-471E2D54A2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160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74876-18E0-45DE-9531-CFFF682A07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5706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1D58F-94AE-4720-BE1E-11A961D6B7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3070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E9FF3-D1ED-47EF-B794-1A7C09F0F4F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9575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4B1E7-22D8-43C3-946C-23A2AA8E557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2621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6C73E-7837-461B-8581-ACBE6EB5885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3919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6248A-FB58-4276-9073-89CE84E071D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5138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7CBFF-6825-4107-AAA4-6C2CE0164A7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2164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BD72B9-CFCD-4BE2-BE61-98976793011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55031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4D798-366E-4842-AA3B-76C9E33C27B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9200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3066D-0235-43B0-8A6D-18C160E4EB9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91497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8980C-CC0D-488B-B47A-5C4EB73010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97182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DA8F6-8385-4737-8808-DEF44D2A24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7479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DE7E0-D407-4B11-B20D-54C51BE35F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87181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F45EC-CF34-4201-B770-D4CDF44629B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5411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7ADB6-991B-4F87-867D-8AEC37928C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843949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CFDB8-0456-499C-A966-812AD2CF1B9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75387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39744-1118-4B24-9B02-606B44B7E5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61797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FB6C0-8685-4C11-A413-ABD2C566811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95215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DDCA1-304F-4269-9430-DE778FAA6BB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669706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1851B-890F-41B6-AD10-091F13F1DC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45801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77A28-D9D2-4E27-8391-F9190BAEB8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977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fld id="{6642C6F9-64BF-4191-B16D-18C2A1BD0F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9" descr="4 copy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fld id="{B12CE558-BAAA-4A7D-84E5-A99BC2539D3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2055" name="Picture 11" descr="2 copy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>
                <a:effectLst/>
              </a:defRPr>
            </a:lvl1pPr>
          </a:lstStyle>
          <a:p>
            <a:pPr>
              <a:defRPr/>
            </a:pPr>
            <a:fld id="{7288C353-3B48-4541-86FD-7738D376A3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3078" name="Picture 7" descr="5copy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9"/>
          <p:cNvSpPr txBox="1">
            <a:spLocks noChangeArrowheads="1"/>
          </p:cNvSpPr>
          <p:nvPr/>
        </p:nvSpPr>
        <p:spPr bwMode="auto">
          <a:xfrm>
            <a:off x="2268538" y="219075"/>
            <a:ext cx="48307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일반임기제</a:t>
            </a:r>
            <a:r>
              <a:rPr lang="en-US" altLang="ko-KR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사진촬영</a:t>
            </a:r>
            <a:r>
              <a:rPr lang="en-US" altLang="ko-KR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1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 포트폴리오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188" y="1482725"/>
            <a:ext cx="7848600" cy="510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900" b="1" dirty="0">
                <a:latin typeface="08서울남산체 EB" pitchFamily="18" charset="-127"/>
                <a:ea typeface="08서울남산체 EB" pitchFamily="18" charset="-127"/>
              </a:rPr>
              <a:t>포트폴리오 제작 시 주의 사항</a:t>
            </a:r>
            <a:endParaRPr lang="en-US" altLang="ko-KR" sz="1900" b="1" dirty="0">
              <a:latin typeface="08서울남산체 EB" pitchFamily="18" charset="-127"/>
              <a:ea typeface="08서울남산체 EB" pitchFamily="18" charset="-127"/>
            </a:endParaRP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포트폴리오는 지원서와 별도로 파워포인트로 제작해 주시기 바랍니다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주제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: </a:t>
            </a:r>
            <a:r>
              <a:rPr lang="ko-KR" altLang="en-US" b="1" u="sng" dirty="0">
                <a:solidFill>
                  <a:srgbClr val="C00000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인물사진</a:t>
            </a:r>
            <a:endParaRPr lang="en-US" altLang="ko-KR" b="1" u="sng" dirty="0">
              <a:solidFill>
                <a:srgbClr val="C00000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사진은 최근 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1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년 이내의 촬영한 것으로 </a:t>
            </a:r>
            <a:r>
              <a:rPr lang="ko-KR" altLang="en-US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시트당 </a:t>
            </a:r>
            <a:r>
              <a:rPr lang="en-US" altLang="ko-KR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1</a:t>
            </a:r>
            <a:r>
              <a:rPr lang="ko-KR" altLang="en-US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 총 </a:t>
            </a:r>
            <a:r>
              <a:rPr lang="en-US" altLang="ko-KR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5</a:t>
            </a:r>
            <a:r>
              <a:rPr lang="ko-KR" altLang="en-US" b="1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 제출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하시기 바랍니다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과도한 </a:t>
            </a:r>
            <a:r>
              <a:rPr lang="ko-KR" altLang="en-US" dirty="0" err="1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후보정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및 합성사진은 지양합니다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사진은 페이지 상단선과 하단선 안쪽으로 배치 해주시기 바랍니다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사진설명은 촬영 일시 및 장소를 포함해 간단하게 써주시기 바랍니다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형식은 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jpeg, 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각 사진 용량은 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2MB 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이하로 줄여주시고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,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                               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전체 용량은 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10MB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가 넘지 않도록 해주시기 바랍니다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.</a:t>
            </a:r>
          </a:p>
          <a:p>
            <a:pPr marL="342900" indent="-342900" eaLnBrk="1" latin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제출시 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1,2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페이지는 삭제하여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, </a:t>
            </a:r>
            <a:r>
              <a:rPr lang="ko-KR" altLang="en-US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이메일 송부 및 담당자에게 유선전화 확인 </a:t>
            </a:r>
            <a:endParaRPr lang="en-US" altLang="ko-KR" dirty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    - 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전화번호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: 02-330-8818</a:t>
            </a:r>
          </a:p>
          <a:p>
            <a:pPr eaLnBrk="1" latinLnBrk="1" hangingPunct="1">
              <a:defRPr/>
            </a:pP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    - e-mail</a:t>
            </a:r>
            <a:r>
              <a:rPr lang="ko-KR" altLang="en-US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주소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: onward84</a:t>
            </a:r>
            <a:r>
              <a:rPr lang="en-US" altLang="ko-KR" dirty="0">
                <a:solidFill>
                  <a:srgbClr val="C00000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@sdm.go.kr</a:t>
            </a:r>
            <a:r>
              <a:rPr lang="en-US" altLang="ko-KR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                                                           </a:t>
            </a:r>
          </a:p>
        </p:txBody>
      </p:sp>
      <p:sp>
        <p:nvSpPr>
          <p:cNvPr id="4102" name="TextBox 12"/>
          <p:cNvSpPr txBox="1">
            <a:spLocks noChangeArrowheads="1"/>
          </p:cNvSpPr>
          <p:nvPr/>
        </p:nvSpPr>
        <p:spPr bwMode="auto">
          <a:xfrm>
            <a:off x="2627313" y="868363"/>
            <a:ext cx="3529012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latinLnBrk="1" hangingPunct="1">
              <a:defRPr/>
            </a:pPr>
            <a:r>
              <a:rPr lang="en-US" altLang="ko-KR" sz="2000" dirty="0">
                <a:solidFill>
                  <a:srgbClr val="55397F"/>
                </a:solidFill>
                <a:latin typeface="08서울남산체 EB" pitchFamily="18" charset="-127"/>
                <a:ea typeface="08서울남산체 EB" pitchFamily="18" charset="-127"/>
              </a:rPr>
              <a:t>1</a:t>
            </a:r>
            <a:r>
              <a:rPr lang="ko-KR" altLang="en-US" sz="2000" dirty="0">
                <a:solidFill>
                  <a:srgbClr val="55397F"/>
                </a:solidFill>
                <a:latin typeface="08서울남산체 EB" pitchFamily="18" charset="-127"/>
                <a:ea typeface="08서울남산체 EB" pitchFamily="18" charset="-127"/>
              </a:rPr>
              <a:t>차 서류전형 합격자에 한함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2023-001 </a:t>
            </a: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홍길동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805488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9608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8198" name="Text Box 19"/>
          <p:cNvSpPr txBox="1">
            <a:spLocks noChangeArrowheads="1"/>
          </p:cNvSpPr>
          <p:nvPr/>
        </p:nvSpPr>
        <p:spPr bwMode="auto">
          <a:xfrm>
            <a:off x="395288" y="231775"/>
            <a:ext cx="1146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예시</a:t>
            </a:r>
          </a:p>
        </p:txBody>
      </p:sp>
      <p:sp>
        <p:nvSpPr>
          <p:cNvPr id="8199" name="Text Box 19"/>
          <p:cNvSpPr txBox="1">
            <a:spLocks noChangeArrowheads="1"/>
          </p:cNvSpPr>
          <p:nvPr/>
        </p:nvSpPr>
        <p:spPr bwMode="auto">
          <a:xfrm>
            <a:off x="323850" y="989013"/>
            <a:ext cx="3600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~~~~~~(30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0246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2294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4342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6390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0"/>
          <p:cNvSpPr txBox="1">
            <a:spLocks noChangeArrowheads="1"/>
          </p:cNvSpPr>
          <p:nvPr/>
        </p:nvSpPr>
        <p:spPr bwMode="auto">
          <a:xfrm>
            <a:off x="3419475" y="215900"/>
            <a:ext cx="29591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6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응시번호  성명</a:t>
            </a:r>
            <a:endParaRPr lang="en-US" altLang="ko-KR" sz="26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288" y="5732463"/>
            <a:ext cx="31067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사진설명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: ~~~~~~(20</a:t>
            </a:r>
            <a:r>
              <a:rPr lang="ko-KR" altLang="en-US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자 내외</a:t>
            </a:r>
            <a:r>
              <a:rPr lang="en-US" altLang="ko-KR" b="1" dirty="0">
                <a:solidFill>
                  <a:srgbClr val="C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)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0" y="5589588"/>
            <a:ext cx="9144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 bwMode="auto">
          <a:xfrm>
            <a:off x="611188" y="1484313"/>
            <a:ext cx="7921625" cy="3889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endParaRPr lang="en-US" altLang="ko-K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latinLnBrk="1" hangingPunct="1">
              <a:defRPr/>
            </a:pPr>
            <a:r>
              <a:rPr lang="en-US" altLang="ko-K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  <a:r>
              <a:rPr lang="ko-KR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    진</a:t>
            </a:r>
          </a:p>
        </p:txBody>
      </p:sp>
      <p:sp>
        <p:nvSpPr>
          <p:cNvPr id="18438" name="Text Box 19"/>
          <p:cNvSpPr txBox="1">
            <a:spLocks noChangeArrowheads="1"/>
          </p:cNvSpPr>
          <p:nvPr/>
        </p:nvSpPr>
        <p:spPr bwMode="auto">
          <a:xfrm>
            <a:off x="396875" y="950913"/>
            <a:ext cx="345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사진제목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(10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자 내외</a:t>
            </a:r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5_기본 디자인">
  <a:themeElements>
    <a:clrScheme name="5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5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기본 디자인">
  <a:themeElements>
    <a:clrScheme name="3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3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237</Words>
  <Application>Microsoft Office PowerPoint</Application>
  <PresentationFormat>화면 슬라이드 쇼(4:3)</PresentationFormat>
  <Paragraphs>75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7</vt:i4>
      </vt:variant>
    </vt:vector>
  </HeadingPairs>
  <TitlesOfParts>
    <vt:vector size="16" baseType="lpstr">
      <vt:lpstr>08서울남산체 EB</vt:lpstr>
      <vt:lpstr>08서울남산체 L</vt:lpstr>
      <vt:lpstr>HY헤드라인M</vt:lpstr>
      <vt:lpstr>굴림</vt:lpstr>
      <vt:lpstr>맑은 고딕</vt:lpstr>
      <vt:lpstr>휴먼명조</vt:lpstr>
      <vt:lpstr>5_기본 디자인</vt:lpstr>
      <vt:lpstr>3_기본 디자인</vt:lpstr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대한민국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cacao</dc:creator>
  <cp:lastModifiedBy>user</cp:lastModifiedBy>
  <cp:revision>49</cp:revision>
  <cp:lastPrinted>2023-01-12T11:51:08Z</cp:lastPrinted>
  <dcterms:created xsi:type="dcterms:W3CDTF">2008-05-23T09:03:05Z</dcterms:created>
  <dcterms:modified xsi:type="dcterms:W3CDTF">2023-09-12T05:57:23Z</dcterms:modified>
</cp:coreProperties>
</file>